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  <p:embeddedFont>
      <p:font typeface="Maven Pro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slide" Target="slides/slide1.xml"/><Relationship Id="rId19" Type="http://schemas.openxmlformats.org/officeDocument/2006/relationships/font" Target="fonts/MavenPro-bold.fntdata"/><Relationship Id="rId6" Type="http://schemas.openxmlformats.org/officeDocument/2006/relationships/slide" Target="slides/slide2.xml"/><Relationship Id="rId18" Type="http://schemas.openxmlformats.org/officeDocument/2006/relationships/font" Target="fonts/MavenPr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4495675" y="1048150"/>
            <a:ext cx="4255500" cy="3072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7272"/>
              <a:buFont typeface="Arial"/>
              <a:buChar char="➢"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7500"/>
              <a:buFont typeface="Arial"/>
              <a:buChar char="○"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7500"/>
              <a:buFont typeface="Arial"/>
              <a:buChar char="■"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7500"/>
              <a:buFont typeface="Arial"/>
              <a:buChar char="●"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7500"/>
              <a:buFont typeface="Arial"/>
              <a:buChar char="○"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7500"/>
              <a:buFont typeface="Arial"/>
              <a:buChar char="■"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7500"/>
              <a:buFont typeface="Arial"/>
              <a:buChar char="●"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7500"/>
              <a:buFont typeface="Arial"/>
              <a:buChar char="○"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7500"/>
              <a:buFont typeface="Arial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Shape 268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Shape 8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Shape 13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subTitle"/>
          </p:nvPr>
        </p:nvSpPr>
        <p:spPr>
          <a:xfrm>
            <a:off x="1442350" y="4419200"/>
            <a:ext cx="5513400" cy="63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">
                <a:solidFill>
                  <a:schemeClr val="dk1"/>
                </a:solidFill>
              </a:rPr>
              <a:t>Iñaki Elezkano, Pedro Rodriguez, Jon Bahillo eta Samuel Hidalgo.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100" y="47625"/>
            <a:ext cx="3940300" cy="335585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/>
          <p:nvPr/>
        </p:nvSpPr>
        <p:spPr>
          <a:xfrm>
            <a:off x="840425" y="1642450"/>
            <a:ext cx="3460198" cy="70778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B45F06"/>
                </a:solidFill>
                <a:latin typeface="Lora"/>
              </a:rPr>
              <a:t>T5-Wiki2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404975" y="322500"/>
            <a:ext cx="3721505" cy="636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Lora"/>
              </a:rPr>
              <a:t>Lan-banaketa</a:t>
            </a:r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25" y="1423375"/>
            <a:ext cx="4623700" cy="26410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" type="subTitle"/>
          </p:nvPr>
        </p:nvSpPr>
        <p:spPr>
          <a:xfrm>
            <a:off x="824000" y="1202800"/>
            <a:ext cx="2823000" cy="139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Gure Wikiak 4 orrialde izango ditu: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  <a:buChar char="➢"/>
            </a:pPr>
            <a:r>
              <a:rPr lang="es"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Orrialde nagusia</a:t>
            </a:r>
          </a:p>
          <a:p>
            <a:pPr indent="-298450" lvl="0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  <a:buChar char="➢"/>
            </a:pPr>
            <a:r>
              <a:rPr lang="es"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Wordpress</a:t>
            </a:r>
          </a:p>
          <a:p>
            <a:pPr indent="-298450" lvl="0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  <a:buChar char="➢"/>
            </a:pPr>
            <a:r>
              <a:rPr lang="es"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OwnCloud</a:t>
            </a:r>
          </a:p>
          <a:p>
            <a:pPr indent="-298450" lvl="0" marL="914400" rtl="0">
              <a:spcBef>
                <a:spcPts val="0"/>
              </a:spcBef>
              <a:buClr>
                <a:srgbClr val="FFFFFF"/>
              </a:buClr>
              <a:buSzPct val="100000"/>
              <a:buFont typeface="Verdana"/>
              <a:buChar char="➢"/>
            </a:pPr>
            <a:r>
              <a:rPr lang="es"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PrestaShop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75" y="3054800"/>
            <a:ext cx="1939450" cy="16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451" y="3054800"/>
            <a:ext cx="2823124" cy="14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4602" y="2999625"/>
            <a:ext cx="1331650" cy="13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/>
          <p:nvPr/>
        </p:nvSpPr>
        <p:spPr>
          <a:xfrm>
            <a:off x="541050" y="404150"/>
            <a:ext cx="4146598" cy="6912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Lora"/>
              </a:rPr>
              <a:t>Proposamena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" type="subTitle"/>
          </p:nvPr>
        </p:nvSpPr>
        <p:spPr>
          <a:xfrm flipH="1">
            <a:off x="366200" y="1214950"/>
            <a:ext cx="4255500" cy="3072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Responsive.</a:t>
            </a:r>
          </a:p>
          <a:p>
            <a:pPr indent="-304800" lvl="0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 nabigatzaile.</a:t>
            </a:r>
          </a:p>
          <a:p>
            <a:pPr indent="-304800" lvl="0" marL="9144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Informazioa zatitan bananduta.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b="18796" l="26624" r="27541" t="32833"/>
          <a:stretch/>
        </p:blipFill>
        <p:spPr>
          <a:xfrm>
            <a:off x="5320275" y="506200"/>
            <a:ext cx="2516925" cy="1499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01" name="Shape 301"/>
          <p:cNvSpPr/>
          <p:nvPr/>
        </p:nvSpPr>
        <p:spPr>
          <a:xfrm>
            <a:off x="779175" y="458575"/>
            <a:ext cx="3266477" cy="7059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Lora"/>
              </a:rPr>
              <a:t>Diseinua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50" y="2469700"/>
            <a:ext cx="3171424" cy="16925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03" name="Shape 3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9250" y="2469700"/>
            <a:ext cx="826405" cy="227082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04" name="Shape 3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9525" y="2469700"/>
            <a:ext cx="1779200" cy="227082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05" name="Shape 3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0257" y="2469700"/>
            <a:ext cx="1287572" cy="227082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000" y="1545713"/>
            <a:ext cx="4078598" cy="22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/>
          <p:nvPr/>
        </p:nvSpPr>
        <p:spPr>
          <a:xfrm>
            <a:off x="656725" y="458575"/>
            <a:ext cx="4126408" cy="6987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Lora"/>
              </a:rPr>
              <a:t>WordPress</a:t>
            </a:r>
          </a:p>
        </p:txBody>
      </p:sp>
      <p:pic>
        <p:nvPicPr>
          <p:cNvPr id="312" name="Shape 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00" y="1545719"/>
            <a:ext cx="4250324" cy="2268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025" y="1519698"/>
            <a:ext cx="3144077" cy="16779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18" name="Shape 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034" y="3272500"/>
            <a:ext cx="3144067" cy="16779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19" name="Shape 319"/>
          <p:cNvSpPr/>
          <p:nvPr/>
        </p:nvSpPr>
        <p:spPr>
          <a:xfrm>
            <a:off x="575075" y="404150"/>
            <a:ext cx="4239018" cy="9153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Lora"/>
              </a:rPr>
              <a:t>PrestaShop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150" y="1812038"/>
            <a:ext cx="4757050" cy="253880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700" y="1907650"/>
            <a:ext cx="4195773" cy="223928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26" name="Shape 326"/>
          <p:cNvSpPr/>
          <p:nvPr/>
        </p:nvSpPr>
        <p:spPr>
          <a:xfrm>
            <a:off x="568275" y="405975"/>
            <a:ext cx="3887014" cy="6987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Lora"/>
              </a:rPr>
              <a:t>OwnCloud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00" y="1907650"/>
            <a:ext cx="4195773" cy="22392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" type="subTitle"/>
          </p:nvPr>
        </p:nvSpPr>
        <p:spPr>
          <a:xfrm>
            <a:off x="695650" y="1084525"/>
            <a:ext cx="4255500" cy="217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1200">
                <a:solidFill>
                  <a:srgbClr val="FFFFFF"/>
                </a:solidFill>
              </a:rPr>
              <a:t>Zer ikasi dugu?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1"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nola erabiltzen den eta ze ezaugarri dituen.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b="1"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Wordpress</a:t>
            </a: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OwnCloud</a:t>
            </a: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eta </a:t>
            </a:r>
            <a:r>
              <a:rPr b="1"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PrestaShop</a:t>
            </a: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zerbitzarian nola instalatzen</a:t>
            </a: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diren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b="1"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HTMLko</a:t>
            </a: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CSSko</a:t>
            </a: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eta </a:t>
            </a:r>
            <a:r>
              <a:rPr b="1"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Apacheko</a:t>
            </a: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oinarrizko ezagutza</a:t>
            </a:r>
            <a:r>
              <a:rPr b="1"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333" name="Shape 333"/>
          <p:cNvSpPr/>
          <p:nvPr/>
        </p:nvSpPr>
        <p:spPr>
          <a:xfrm>
            <a:off x="374200" y="373350"/>
            <a:ext cx="4449525" cy="654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Lora"/>
              </a:rPr>
              <a:t>Funtsezko parametroak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" type="subTitle"/>
          </p:nvPr>
        </p:nvSpPr>
        <p:spPr>
          <a:xfrm>
            <a:off x="563750" y="1746375"/>
            <a:ext cx="4255500" cy="228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Wordpresseko pluginak instalatzeko.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Bukle infinitua Prestashop instalatzean.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Owncloud-eko datu basean arazoak.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Wordpresseko logina admin moduan egitean.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Prestashop logina admin moduan egitean.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Diseinua egiteko denbora gutxi.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643100" y="465375"/>
            <a:ext cx="3030233" cy="6987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Lora"/>
              </a:rPr>
              <a:t>Arazoak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